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5999738" cy="25192038"/>
  <p:notesSz cx="6858000" cy="9144000"/>
  <p:defaultTextStyle>
    <a:defPPr>
      <a:defRPr lang="en-US"/>
    </a:defPPr>
    <a:lvl1pPr marL="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29">
          <p15:clr>
            <a:srgbClr val="A4A3A4"/>
          </p15:clr>
        </p15:guide>
        <p15:guide id="2" orient="horz" pos="315">
          <p15:clr>
            <a:srgbClr val="A4A3A4"/>
          </p15:clr>
        </p15:guide>
        <p15:guide id="3" orient="horz" pos="22047">
          <p15:clr>
            <a:srgbClr val="A4A3A4"/>
          </p15:clr>
        </p15:guide>
        <p15:guide id="4" orient="horz">
          <p15:clr>
            <a:srgbClr val="A4A3A4"/>
          </p15:clr>
        </p15:guide>
        <p15:guide id="5" pos="334">
          <p15:clr>
            <a:srgbClr val="A4A3A4"/>
          </p15:clr>
        </p15:guide>
        <p15:guide id="6" pos="15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4" autoAdjust="0"/>
    <p:restoredTop sz="94701" autoAdjust="0"/>
  </p:normalViewPr>
  <p:slideViewPr>
    <p:cSldViewPr snapToGrid="0" snapToObjects="1" showGuides="1">
      <p:cViewPr varScale="1">
        <p:scale>
          <a:sx n="23" d="100"/>
          <a:sy n="23" d="100"/>
        </p:scale>
        <p:origin x="-1884" y="-150"/>
      </p:cViewPr>
      <p:guideLst>
        <p:guide orient="horz" pos="2540"/>
        <p:guide orient="horz" pos="220"/>
        <p:guide orient="horz" pos="15428"/>
        <p:guide orient="horz"/>
        <p:guide pos="477"/>
        <p:guide pos="22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685800"/>
            <a:ext cx="4899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5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799889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59977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399664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199552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8999441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799330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599217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399106" algn="l" defTabSz="359977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9488" y="685800"/>
            <a:ext cx="48990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2971" y="4563979"/>
            <a:ext cx="13772772" cy="686416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27861" y="3994116"/>
            <a:ext cx="13761902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27857" y="10840970"/>
            <a:ext cx="13765265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4145861" y="16932818"/>
            <a:ext cx="1368618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4145861" y="17467707"/>
            <a:ext cx="13686189" cy="686416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089793" y="16932818"/>
            <a:ext cx="7479930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093435" y="17499698"/>
            <a:ext cx="7482797" cy="686416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95123" y="22562503"/>
            <a:ext cx="13791809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99881" y="23202429"/>
            <a:ext cx="13798718" cy="686416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2970" y="11443920"/>
            <a:ext cx="13773962" cy="686416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37306" y="2428746"/>
            <a:ext cx="26797792" cy="8958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37306" y="1532911"/>
            <a:ext cx="26797792" cy="895835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337306" y="386683"/>
            <a:ext cx="26797792" cy="1146227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  <p:pic>
        <p:nvPicPr>
          <p:cNvPr id="15" name="Picture 54" descr="D:\!USER DATA\Indri\Backup Komp UEU 6 Mei 2015\Gambar\ueu\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47" y="406040"/>
            <a:ext cx="3634878" cy="275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Placeholder 5"/>
          <p:cNvSpPr>
            <a:spLocks noGrp="1"/>
          </p:cNvSpPr>
          <p:nvPr>
            <p:ph type="body" sz="quarter" idx="154" hasCustomPrompt="1"/>
          </p:nvPr>
        </p:nvSpPr>
        <p:spPr>
          <a:xfrm>
            <a:off x="118092" y="16940223"/>
            <a:ext cx="13765265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</a:t>
            </a:r>
            <a:r>
              <a:rPr lang="id-ID" dirty="0" smtClean="0"/>
              <a:t>METHODS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55" hasCustomPrompt="1"/>
          </p:nvPr>
        </p:nvSpPr>
        <p:spPr>
          <a:xfrm>
            <a:off x="103206" y="17543174"/>
            <a:ext cx="13773962" cy="686416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6" hasCustomPrompt="1"/>
          </p:nvPr>
        </p:nvSpPr>
        <p:spPr>
          <a:xfrm>
            <a:off x="14046447" y="4002600"/>
            <a:ext cx="21844833" cy="659288"/>
          </a:xfrm>
          <a:prstGeom prst="rect">
            <a:avLst/>
          </a:prstGeom>
          <a:noFill/>
        </p:spPr>
        <p:txBody>
          <a:bodyPr wrap="square" lIns="74996" tIns="74996" rIns="74996" bIns="74996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</a:t>
            </a:r>
            <a:r>
              <a:rPr lang="id-ID" dirty="0" smtClean="0"/>
              <a:t>RESULT AND DISCUSSION</a:t>
            </a:r>
            <a:endParaRPr lang="en-US" dirty="0"/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7" hasCustomPrompt="1"/>
          </p:nvPr>
        </p:nvSpPr>
        <p:spPr>
          <a:xfrm>
            <a:off x="14060135" y="4633719"/>
            <a:ext cx="21858635" cy="686416"/>
          </a:xfrm>
          <a:prstGeom prst="rect">
            <a:avLst/>
          </a:prstGeom>
        </p:spPr>
        <p:txBody>
          <a:bodyPr wrap="square" lIns="187489" tIns="187489" rIns="187489" bIns="187489">
            <a:spAutoFit/>
          </a:bodyPr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674" indent="-468721">
              <a:defRPr sz="2100">
                <a:latin typeface="Trebuchet MS" pitchFamily="34" charset="0"/>
              </a:defRPr>
            </a:lvl2pPr>
            <a:lvl3pPr marL="1687395" indent="-468721">
              <a:defRPr sz="2100">
                <a:latin typeface="Trebuchet MS" pitchFamily="34" charset="0"/>
              </a:defRPr>
            </a:lvl3pPr>
            <a:lvl4pPr marL="2202988" indent="-515593">
              <a:defRPr sz="2100">
                <a:latin typeface="Trebuchet MS" pitchFamily="34" charset="0"/>
              </a:defRPr>
            </a:lvl4pPr>
            <a:lvl5pPr marL="2577965" indent="-374977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-18074220" y="-33678"/>
            <a:ext cx="17504290" cy="2522571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0" rtlCol="0" anchor="t" anchorCtr="0"/>
          <a:lstStyle/>
          <a:p>
            <a:pPr marL="0" marR="0" indent="0" algn="ctr" defTabSz="15183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spc="0" dirty="0" smtClean="0">
                <a:solidFill>
                  <a:srgbClr val="FF0000"/>
                </a:solidFill>
                <a:latin typeface="Trebuchet MS" pitchFamily="34" charset="0"/>
              </a:rPr>
              <a:t>(—</a:t>
            </a:r>
            <a:r>
              <a:rPr lang="id-ID" sz="3200" b="1" spc="0" dirty="0" smtClean="0">
                <a:solidFill>
                  <a:srgbClr val="FF0000"/>
                </a:solidFill>
                <a:latin typeface="Trebuchet MS" pitchFamily="34" charset="0"/>
              </a:rPr>
              <a:t>Bagian ini tidak tercetak</a:t>
            </a:r>
            <a:r>
              <a:rPr lang="en-US" sz="3200" b="1" spc="0" dirty="0" smtClean="0">
                <a:solidFill>
                  <a:srgbClr val="FF0000"/>
                </a:solidFill>
                <a:latin typeface="Trebuchet MS" pitchFamily="34" charset="0"/>
              </a:rPr>
              <a:t>—)</a:t>
            </a:r>
            <a:endParaRPr lang="en-US" sz="3200" b="1" spc="6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id-ID" sz="4000" b="1" spc="6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id-ID" sz="4000" b="1" spc="600" dirty="0" smtClean="0">
                <a:solidFill>
                  <a:schemeClr val="bg1"/>
                </a:solidFill>
                <a:latin typeface="Trebuchet MS" pitchFamily="34" charset="0"/>
              </a:rPr>
              <a:t>PANDUAN POSTER</a:t>
            </a:r>
            <a:endParaRPr lang="en-US" sz="4000" b="1" spc="6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800" b="1" dirty="0" smtClean="0">
              <a:latin typeface="Trebuchet MS" pitchFamily="34" charset="0"/>
            </a:endParaRPr>
          </a:p>
          <a:p>
            <a:pPr algn="ctr" defTabSz="3765639"/>
            <a:r>
              <a:rPr lang="id-ID" sz="2800" i="0" dirty="0" smtClean="0">
                <a:solidFill>
                  <a:schemeClr val="bg1"/>
                </a:solidFill>
                <a:latin typeface="Trebuchet MS" pitchFamily="34" charset="0"/>
              </a:rPr>
              <a:t>Ini adalah template poster ukuran </a:t>
            </a:r>
            <a:r>
              <a:rPr lang="en-US" sz="2800" i="0" dirty="0" smtClean="0">
                <a:solidFill>
                  <a:schemeClr val="bg1"/>
                </a:solidFill>
                <a:latin typeface="Trebuchet MS" pitchFamily="34" charset="0"/>
              </a:rPr>
              <a:t>70cmx100cm</a:t>
            </a:r>
            <a:endParaRPr lang="id-ID" sz="2800" i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3765639"/>
            <a:endParaRPr lang="id-ID" sz="2800" b="1" i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 defTabSz="3765639"/>
            <a:r>
              <a:rPr lang="id-ID" sz="2800" b="1" i="0" dirty="0" smtClean="0">
                <a:solidFill>
                  <a:schemeClr val="bg1"/>
                </a:solidFill>
                <a:latin typeface="Trebuchet MS" pitchFamily="34" charset="0"/>
              </a:rPr>
              <a:t>Layout poster dapat diubah sesuai kreatifitas masing-masing </a:t>
            </a:r>
            <a:br>
              <a:rPr lang="id-ID" sz="2800" b="1" i="0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id-ID" sz="2800" b="1" i="0" dirty="0" smtClean="0">
                <a:solidFill>
                  <a:schemeClr val="bg1"/>
                </a:solidFill>
                <a:latin typeface="Trebuchet MS" pitchFamily="34" charset="0"/>
              </a:rPr>
              <a:t>(layout 2 kolom/ 3 kolom/ 4 kolom)</a:t>
            </a:r>
            <a:endParaRPr lang="en-US" sz="36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id-ID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id-ID" sz="4000" b="1" spc="6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3599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000" b="1" spc="600" dirty="0" smtClean="0">
                <a:solidFill>
                  <a:schemeClr val="bg1"/>
                </a:solidFill>
                <a:latin typeface="Trebuchet MS" pitchFamily="34" charset="0"/>
              </a:rPr>
              <a:t>PANDUAN POSTER</a:t>
            </a:r>
          </a:p>
          <a:p>
            <a:pPr algn="ctr"/>
            <a:endParaRPr lang="id-ID" sz="4000" b="1" spc="6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id-ID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ukuran 70x100cm</a:t>
            </a:r>
          </a:p>
          <a:p>
            <a:pPr algn="ctr"/>
            <a:r>
              <a:rPr lang="id-ID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Layout poster dapat diubah sesuai kreativitas masing-masing :</a:t>
            </a:r>
          </a:p>
          <a:p>
            <a:pPr marL="571500" indent="-571500" algn="ctr">
              <a:buFontTx/>
              <a:buChar char="-"/>
            </a:pPr>
            <a:r>
              <a:rPr lang="id-ID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Landscape/portrait</a:t>
            </a:r>
          </a:p>
          <a:p>
            <a:pPr marL="571500" indent="-571500" algn="ctr">
              <a:buFontTx/>
              <a:buChar char="-"/>
            </a:pPr>
            <a:r>
              <a:rPr lang="id-ID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Layout 3 kolom/4 kolom</a:t>
            </a:r>
          </a:p>
          <a:p>
            <a:pPr algn="ctr"/>
            <a:endParaRPr lang="id-ID" sz="4000" b="1" spc="600" baseline="0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r>
              <a:rPr lang="id-ID" sz="4000" b="1" spc="600" dirty="0" smtClean="0">
                <a:solidFill>
                  <a:schemeClr val="bg1"/>
                </a:solidFill>
                <a:latin typeface="Trebuchet MS" pitchFamily="34" charset="0"/>
              </a:rPr>
              <a:t>IDENTITAS POSTER</a:t>
            </a:r>
          </a:p>
          <a:p>
            <a:pPr algn="ctr"/>
            <a:endParaRPr lang="id-ID" sz="4000" b="1" spc="6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id-ID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Judul</a:t>
            </a:r>
            <a:r>
              <a:rPr lang="en-US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, </a:t>
            </a:r>
            <a:r>
              <a:rPr lang="id-ID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Penulis</a:t>
            </a:r>
            <a:r>
              <a:rPr lang="en-US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, </a:t>
            </a:r>
            <a:r>
              <a:rPr lang="id-ID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dan Afiliasi</a:t>
            </a:r>
          </a:p>
          <a:p>
            <a:pPr algn="ctr"/>
            <a:r>
              <a:rPr lang="id-ID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Nama Pembimbing</a:t>
            </a:r>
          </a:p>
          <a:p>
            <a:pPr algn="ctr"/>
            <a:endParaRPr lang="en-US" sz="4000" b="1" baseline="0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4000" b="1" spc="6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id-ID" sz="4000" b="1" spc="600" dirty="0" smtClean="0">
                <a:solidFill>
                  <a:schemeClr val="bg1"/>
                </a:solidFill>
                <a:latin typeface="Trebuchet MS" pitchFamily="34" charset="0"/>
              </a:rPr>
              <a:t>ISI POSTER</a:t>
            </a:r>
          </a:p>
          <a:p>
            <a:pPr marL="0" marR="0" indent="0" algn="ctr" defTabSz="3599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000" b="1" baseline="0" dirty="0" smtClean="0">
                <a:solidFill>
                  <a:srgbClr val="FFC000"/>
                </a:solidFill>
                <a:latin typeface="Trebuchet MS" pitchFamily="34" charset="0"/>
              </a:rPr>
              <a:t>Pendahuluan atau Abstrak</a:t>
            </a:r>
            <a:endParaRPr lang="en-US" sz="4000" b="1" baseline="0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r>
              <a:rPr lang="id-ID" sz="4000" b="1" dirty="0" smtClean="0">
                <a:solidFill>
                  <a:srgbClr val="FFC000"/>
                </a:solidFill>
                <a:latin typeface="Trebuchet MS" pitchFamily="34" charset="0"/>
              </a:rPr>
              <a:t>Tujuan</a:t>
            </a:r>
          </a:p>
          <a:p>
            <a:pPr algn="ctr"/>
            <a:r>
              <a:rPr lang="id-ID" sz="4000" b="1" dirty="0" smtClean="0">
                <a:solidFill>
                  <a:srgbClr val="FFC000"/>
                </a:solidFill>
                <a:latin typeface="Trebuchet MS" pitchFamily="34" charset="0"/>
              </a:rPr>
              <a:t>Metode</a:t>
            </a:r>
          </a:p>
          <a:p>
            <a:pPr algn="ctr"/>
            <a:r>
              <a:rPr lang="id-ID" sz="4000" b="1" dirty="0" smtClean="0">
                <a:solidFill>
                  <a:srgbClr val="FFC000"/>
                </a:solidFill>
                <a:latin typeface="Trebuchet MS" pitchFamily="34" charset="0"/>
              </a:rPr>
              <a:t>Hasil dan Diskusi</a:t>
            </a:r>
          </a:p>
          <a:p>
            <a:pPr algn="ctr"/>
            <a:r>
              <a:rPr lang="id-ID" sz="4000" b="1" dirty="0" smtClean="0">
                <a:solidFill>
                  <a:srgbClr val="FFC000"/>
                </a:solidFill>
                <a:latin typeface="Trebuchet MS" pitchFamily="34" charset="0"/>
              </a:rPr>
              <a:t>Kesimpulan</a:t>
            </a:r>
          </a:p>
          <a:p>
            <a:pPr algn="ctr"/>
            <a:r>
              <a:rPr lang="id-ID" sz="4000" b="1" dirty="0" smtClean="0">
                <a:solidFill>
                  <a:srgbClr val="FFC000"/>
                </a:solidFill>
                <a:latin typeface="Trebuchet MS" pitchFamily="34" charset="0"/>
              </a:rPr>
              <a:t>Acknowledgement</a:t>
            </a: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marL="0" marR="0" indent="0" algn="ctr" defTabSz="3599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3200" b="1" spc="60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marL="0" marR="0" indent="0" algn="ctr" defTabSz="3599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b="1" spc="600" dirty="0" smtClean="0">
                <a:solidFill>
                  <a:schemeClr val="bg1"/>
                </a:solidFill>
                <a:latin typeface="Trebuchet MS" pitchFamily="34" charset="0"/>
              </a:rPr>
              <a:t>Fakultas Ilmu Komputer, 2017</a:t>
            </a:r>
            <a:endParaRPr lang="id-ID" sz="3200" b="1" dirty="0" smtClean="0">
              <a:solidFill>
                <a:srgbClr val="FFC000"/>
              </a:solidFill>
              <a:latin typeface="Trebuchet MS" pitchFamily="34" charset="0"/>
            </a:endParaRPr>
          </a:p>
          <a:p>
            <a:pPr algn="ctr"/>
            <a:endParaRPr lang="en-US" sz="2800" b="0" dirty="0" smtClean="0">
              <a:latin typeface="Trebuchet MS" pitchFamily="34" charset="0"/>
            </a:endParaRPr>
          </a:p>
        </p:txBody>
      </p:sp>
      <p:sp>
        <p:nvSpPr>
          <p:cNvPr id="36" name="Rounded Rectangle 35"/>
          <p:cNvSpPr/>
          <p:nvPr userDrawn="1"/>
        </p:nvSpPr>
        <p:spPr>
          <a:xfrm>
            <a:off x="0" y="0"/>
            <a:ext cx="35999738" cy="3657345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0" y="3695879"/>
            <a:ext cx="35999738" cy="0"/>
          </a:xfrm>
          <a:prstGeom prst="line">
            <a:avLst/>
          </a:prstGeom>
          <a:ln w="174625" cmpd="sng">
            <a:solidFill>
              <a:schemeClr val="accent6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 userDrawn="1"/>
        </p:nvSpPr>
        <p:spPr>
          <a:xfrm>
            <a:off x="87158" y="4023744"/>
            <a:ext cx="13821352" cy="20468422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78" name="Picture 54" descr="D:\!USER DATA\Indri\Backup Komp UEU 6 Mei 2015\Gambar\ueu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21179" y="14438498"/>
            <a:ext cx="7613279" cy="37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Rounded Rectangle 64"/>
          <p:cNvSpPr/>
          <p:nvPr userDrawn="1"/>
        </p:nvSpPr>
        <p:spPr>
          <a:xfrm>
            <a:off x="14023311" y="4023744"/>
            <a:ext cx="21890702" cy="20468422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 userDrawn="1"/>
        </p:nvSpPr>
        <p:spPr>
          <a:xfrm>
            <a:off x="87157" y="22402800"/>
            <a:ext cx="35826856" cy="2714625"/>
          </a:xfrm>
          <a:prstGeom prst="roundRect">
            <a:avLst>
              <a:gd name="adj" fmla="val 1956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ctr" defTabSz="3599776" rtl="0" eaLnBrk="1" latinLnBrk="0" hangingPunct="1">
        <a:spcBef>
          <a:spcPct val="0"/>
        </a:spcBef>
        <a:buNone/>
        <a:defRPr sz="7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349916" indent="-1349916" algn="l" defTabSz="3599776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924818" indent="-1124930" algn="l" defTabSz="3599776" rtl="0" eaLnBrk="1" latinLnBrk="0" hangingPunct="1">
        <a:spcBef>
          <a:spcPct val="20000"/>
        </a:spcBef>
        <a:buFont typeface="Arial" pitchFamily="34" charset="0"/>
        <a:buChar char="–"/>
        <a:defRPr sz="11100" kern="1200">
          <a:solidFill>
            <a:schemeClr val="tx1"/>
          </a:solidFill>
          <a:latin typeface="+mn-lt"/>
          <a:ea typeface="+mn-ea"/>
          <a:cs typeface="+mn-cs"/>
        </a:defRPr>
      </a:lvl2pPr>
      <a:lvl3pPr marL="449972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6299609" indent="-899945" algn="l" defTabSz="3599776" rtl="0" eaLnBrk="1" latinLnBrk="0" hangingPunct="1">
        <a:spcBef>
          <a:spcPct val="20000"/>
        </a:spcBef>
        <a:buFont typeface="Arial" pitchFamily="34" charset="0"/>
        <a:buChar char="–"/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99496" indent="-899945" algn="l" defTabSz="3599776" rtl="0" eaLnBrk="1" latinLnBrk="0" hangingPunct="1">
        <a:spcBef>
          <a:spcPct val="20000"/>
        </a:spcBef>
        <a:buFont typeface="Arial" pitchFamily="34" charset="0"/>
        <a:buChar char="»"/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9899385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1699272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3499161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5299049" indent="-899945" algn="l" defTabSz="3599776" rtl="0" eaLnBrk="1" latinLnBrk="0" hangingPunct="1">
        <a:spcBef>
          <a:spcPct val="20000"/>
        </a:spcBef>
        <a:buFont typeface="Arial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99889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59977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664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199552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99441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799330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9217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399106" algn="l" defTabSz="3599776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Text Placeholder 455"/>
          <p:cNvSpPr>
            <a:spLocks noGrp="1"/>
          </p:cNvSpPr>
          <p:nvPr>
            <p:ph type="body" sz="quarter" idx="10"/>
          </p:nvPr>
        </p:nvSpPr>
        <p:spPr>
          <a:xfrm>
            <a:off x="177324" y="4496691"/>
            <a:ext cx="13582343" cy="763361"/>
          </a:xfrm>
        </p:spPr>
        <p:txBody>
          <a:bodyPr/>
          <a:lstStyle/>
          <a:p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7" name="Text Placeholder 456"/>
          <p:cNvSpPr>
            <a:spLocks noGrp="1"/>
          </p:cNvSpPr>
          <p:nvPr>
            <p:ph type="body" sz="quarter" idx="11"/>
          </p:nvPr>
        </p:nvSpPr>
        <p:spPr>
          <a:xfrm>
            <a:off x="192507" y="3961802"/>
            <a:ext cx="13571622" cy="659288"/>
          </a:xfrm>
        </p:spPr>
        <p:txBody>
          <a:bodyPr/>
          <a:lstStyle/>
          <a:p>
            <a:r>
              <a:rPr lang="id-ID" dirty="0" smtClean="0"/>
              <a:t>PENDAHULUAN</a:t>
            </a:r>
            <a:endParaRPr lang="en-US" dirty="0"/>
          </a:p>
        </p:txBody>
      </p:sp>
      <p:sp>
        <p:nvSpPr>
          <p:cNvPr id="460" name="Text Placeholder 459"/>
          <p:cNvSpPr>
            <a:spLocks noGrp="1"/>
          </p:cNvSpPr>
          <p:nvPr>
            <p:ph type="body" sz="quarter" idx="20"/>
          </p:nvPr>
        </p:nvSpPr>
        <p:spPr>
          <a:xfrm>
            <a:off x="270731" y="10813921"/>
            <a:ext cx="13495295" cy="659288"/>
          </a:xfrm>
        </p:spPr>
        <p:txBody>
          <a:bodyPr/>
          <a:lstStyle/>
          <a:p>
            <a:r>
              <a:rPr lang="id-ID" dirty="0" smtClean="0"/>
              <a:t>TUJUAN</a:t>
            </a:r>
            <a:endParaRPr lang="en-US" dirty="0"/>
          </a:p>
        </p:txBody>
      </p:sp>
      <p:sp>
        <p:nvSpPr>
          <p:cNvPr id="461" name="Text Placeholder 460"/>
          <p:cNvSpPr>
            <a:spLocks noGrp="1"/>
          </p:cNvSpPr>
          <p:nvPr>
            <p:ph type="body" sz="quarter" idx="25"/>
          </p:nvPr>
        </p:nvSpPr>
        <p:spPr>
          <a:xfrm>
            <a:off x="14104822" y="18163444"/>
            <a:ext cx="10163777" cy="659288"/>
          </a:xfrm>
        </p:spPr>
        <p:txBody>
          <a:bodyPr/>
          <a:lstStyle/>
          <a:p>
            <a:r>
              <a:rPr lang="id-ID" dirty="0" smtClean="0"/>
              <a:t>KESIMPULAN</a:t>
            </a:r>
            <a:endParaRPr lang="en-US" dirty="0"/>
          </a:p>
        </p:txBody>
      </p:sp>
      <p:sp>
        <p:nvSpPr>
          <p:cNvPr id="463" name="Text Placeholder 462"/>
          <p:cNvSpPr>
            <a:spLocks noGrp="1"/>
          </p:cNvSpPr>
          <p:nvPr>
            <p:ph type="body" sz="quarter" idx="27"/>
          </p:nvPr>
        </p:nvSpPr>
        <p:spPr>
          <a:xfrm>
            <a:off x="24505915" y="18092670"/>
            <a:ext cx="11246334" cy="719405"/>
          </a:xfrm>
        </p:spPr>
        <p:txBody>
          <a:bodyPr/>
          <a:lstStyle/>
          <a:p>
            <a:r>
              <a:rPr lang="id-ID" dirty="0" smtClean="0"/>
              <a:t>REFERENSI</a:t>
            </a:r>
            <a:endParaRPr lang="en-US" dirty="0"/>
          </a:p>
        </p:txBody>
      </p:sp>
      <p:sp>
        <p:nvSpPr>
          <p:cNvPr id="464" name="Text Placeholder 463"/>
          <p:cNvSpPr>
            <a:spLocks noGrp="1"/>
          </p:cNvSpPr>
          <p:nvPr>
            <p:ph type="body" sz="quarter" idx="28"/>
          </p:nvPr>
        </p:nvSpPr>
        <p:spPr>
          <a:xfrm>
            <a:off x="14104821" y="18951997"/>
            <a:ext cx="10164879" cy="3358549"/>
          </a:xfrm>
        </p:spPr>
        <p:txBody>
          <a:bodyPr/>
          <a:lstStyle/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5" name="Text Placeholder 464"/>
          <p:cNvSpPr>
            <a:spLocks noGrp="1"/>
          </p:cNvSpPr>
          <p:nvPr>
            <p:ph type="body" sz="quarter" idx="29"/>
          </p:nvPr>
        </p:nvSpPr>
        <p:spPr>
          <a:xfrm>
            <a:off x="19936" y="22546035"/>
            <a:ext cx="26403252" cy="6763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66" name="Text Placeholder 465"/>
          <p:cNvSpPr>
            <a:spLocks noGrp="1"/>
          </p:cNvSpPr>
          <p:nvPr>
            <p:ph type="body" sz="quarter" idx="30"/>
          </p:nvPr>
        </p:nvSpPr>
        <p:spPr>
          <a:xfrm>
            <a:off x="24923" y="23121987"/>
            <a:ext cx="26416477" cy="1795413"/>
          </a:xfrm>
        </p:spPr>
        <p:txBody>
          <a:bodyPr/>
          <a:lstStyle/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8" name="Text Placeholder 467"/>
          <p:cNvSpPr>
            <a:spLocks noGrp="1"/>
          </p:cNvSpPr>
          <p:nvPr>
            <p:ph type="body" sz="quarter" idx="96"/>
          </p:nvPr>
        </p:nvSpPr>
        <p:spPr>
          <a:xfrm>
            <a:off x="255845" y="11388824"/>
            <a:ext cx="13503822" cy="751169"/>
          </a:xfrm>
        </p:spPr>
        <p:txBody>
          <a:bodyPr/>
          <a:lstStyle/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5" name="Text Placeholder 504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>
                <a:solidFill>
                  <a:schemeClr val="accent5">
                    <a:lumMod val="50000"/>
                  </a:schemeClr>
                </a:solidFill>
              </a:rPr>
              <a:t>Program Studi Sistem Informasi Fakultas Ilmu Komputer, Universitas Esa Unggul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06" name="Text Placeholder 505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07" name="Text Placeholder 506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70000" lnSpcReduction="20000"/>
          </a:bodyPr>
          <a:lstStyle/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Text Placeholder 459"/>
          <p:cNvSpPr>
            <a:spLocks noGrp="1"/>
          </p:cNvSpPr>
          <p:nvPr>
            <p:ph type="body" sz="quarter" idx="20"/>
          </p:nvPr>
        </p:nvSpPr>
        <p:spPr>
          <a:xfrm>
            <a:off x="214911" y="18226055"/>
            <a:ext cx="13495295" cy="659288"/>
          </a:xfrm>
        </p:spPr>
        <p:txBody>
          <a:bodyPr/>
          <a:lstStyle/>
          <a:p>
            <a:r>
              <a:rPr lang="id-ID" dirty="0" smtClean="0"/>
              <a:t>METODE</a:t>
            </a:r>
            <a:endParaRPr lang="en-US" dirty="0"/>
          </a:p>
        </p:txBody>
      </p:sp>
      <p:sp>
        <p:nvSpPr>
          <p:cNvPr id="16" name="Text Placeholder 467"/>
          <p:cNvSpPr>
            <a:spLocks noGrp="1"/>
          </p:cNvSpPr>
          <p:nvPr>
            <p:ph type="body" sz="quarter" idx="96"/>
          </p:nvPr>
        </p:nvSpPr>
        <p:spPr>
          <a:xfrm>
            <a:off x="200025" y="18800958"/>
            <a:ext cx="13503822" cy="3494642"/>
          </a:xfrm>
        </p:spPr>
        <p:txBody>
          <a:bodyPr/>
          <a:lstStyle/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Placeholder 463"/>
          <p:cNvSpPr>
            <a:spLocks noGrp="1"/>
          </p:cNvSpPr>
          <p:nvPr>
            <p:ph type="body" sz="quarter" idx="28"/>
          </p:nvPr>
        </p:nvSpPr>
        <p:spPr>
          <a:xfrm>
            <a:off x="24488207" y="18885344"/>
            <a:ext cx="11250645" cy="3410256"/>
          </a:xfrm>
        </p:spPr>
        <p:txBody>
          <a:bodyPr/>
          <a:lstStyle/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Placeholder 460"/>
          <p:cNvSpPr>
            <a:spLocks noGrp="1"/>
          </p:cNvSpPr>
          <p:nvPr>
            <p:ph type="body" sz="quarter" idx="25"/>
          </p:nvPr>
        </p:nvSpPr>
        <p:spPr>
          <a:xfrm>
            <a:off x="14141428" y="4089818"/>
            <a:ext cx="21646574" cy="659288"/>
          </a:xfrm>
        </p:spPr>
        <p:txBody>
          <a:bodyPr/>
          <a:lstStyle/>
          <a:p>
            <a:r>
              <a:rPr lang="id-ID" dirty="0" smtClean="0"/>
              <a:t>HASIL DAN DISKUSI</a:t>
            </a:r>
            <a:endParaRPr lang="en-US" dirty="0"/>
          </a:p>
        </p:txBody>
      </p:sp>
      <p:sp>
        <p:nvSpPr>
          <p:cNvPr id="20" name="Text Placeholder 463"/>
          <p:cNvSpPr>
            <a:spLocks noGrp="1"/>
          </p:cNvSpPr>
          <p:nvPr>
            <p:ph type="body" sz="quarter" idx="28"/>
          </p:nvPr>
        </p:nvSpPr>
        <p:spPr>
          <a:xfrm>
            <a:off x="14141427" y="4878371"/>
            <a:ext cx="21648922" cy="763361"/>
          </a:xfrm>
        </p:spPr>
        <p:txBody>
          <a:bodyPr/>
          <a:lstStyle/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Placeholder 464"/>
          <p:cNvSpPr>
            <a:spLocks noGrp="1"/>
          </p:cNvSpPr>
          <p:nvPr>
            <p:ph type="body" sz="quarter" idx="29"/>
          </p:nvPr>
        </p:nvSpPr>
        <p:spPr>
          <a:xfrm>
            <a:off x="26695849" y="22310546"/>
            <a:ext cx="8994584" cy="657046"/>
          </a:xfrm>
        </p:spPr>
        <p:txBody>
          <a:bodyPr/>
          <a:lstStyle/>
          <a:p>
            <a:pPr algn="l"/>
            <a:r>
              <a:rPr lang="id-ID" dirty="0" smtClean="0"/>
              <a:t>Pembimbing I</a:t>
            </a:r>
            <a:endParaRPr lang="en-US" dirty="0"/>
          </a:p>
        </p:txBody>
      </p:sp>
      <p:sp>
        <p:nvSpPr>
          <p:cNvPr id="22" name="Text Placeholder 465"/>
          <p:cNvSpPr>
            <a:spLocks noGrp="1"/>
          </p:cNvSpPr>
          <p:nvPr>
            <p:ph type="body" sz="quarter" idx="30"/>
          </p:nvPr>
        </p:nvSpPr>
        <p:spPr>
          <a:xfrm>
            <a:off x="26701663" y="22889552"/>
            <a:ext cx="8999090" cy="760765"/>
          </a:xfrm>
        </p:spPr>
        <p:txBody>
          <a:bodyPr/>
          <a:lstStyle/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Placeholder 464"/>
          <p:cNvSpPr>
            <a:spLocks noGrp="1"/>
          </p:cNvSpPr>
          <p:nvPr>
            <p:ph type="body" sz="quarter" idx="29"/>
          </p:nvPr>
        </p:nvSpPr>
        <p:spPr>
          <a:xfrm>
            <a:off x="26690035" y="23629341"/>
            <a:ext cx="8994584" cy="734649"/>
          </a:xfrm>
        </p:spPr>
        <p:txBody>
          <a:bodyPr/>
          <a:lstStyle/>
          <a:p>
            <a:pPr algn="l"/>
            <a:r>
              <a:rPr lang="id-ID" dirty="0" smtClean="0"/>
              <a:t>Pembimbing II</a:t>
            </a:r>
            <a:endParaRPr lang="en-US" dirty="0"/>
          </a:p>
        </p:txBody>
      </p:sp>
      <p:sp>
        <p:nvSpPr>
          <p:cNvPr id="24" name="Text Placeholder 465"/>
          <p:cNvSpPr>
            <a:spLocks noGrp="1"/>
          </p:cNvSpPr>
          <p:nvPr>
            <p:ph type="body" sz="quarter" idx="30"/>
          </p:nvPr>
        </p:nvSpPr>
        <p:spPr>
          <a:xfrm>
            <a:off x="26695849" y="24251129"/>
            <a:ext cx="8999090" cy="760765"/>
          </a:xfrm>
        </p:spPr>
        <p:txBody>
          <a:bodyPr/>
          <a:lstStyle/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Presentations.com-70CMx100C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PosterPresentations.com-70CMx100CM</Template>
  <TotalTime>104</TotalTime>
  <Words>24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PosterPresentations.com-70CMx100CM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indriani</cp:lastModifiedBy>
  <cp:revision>32</cp:revision>
  <dcterms:created xsi:type="dcterms:W3CDTF">2012-02-10T00:10:15Z</dcterms:created>
  <dcterms:modified xsi:type="dcterms:W3CDTF">2017-03-02T07:44:15Z</dcterms:modified>
</cp:coreProperties>
</file>